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04" r:id="rId1"/>
  </p:sldMasterIdLst>
  <p:notesMasterIdLst>
    <p:notesMasterId r:id="rId12"/>
  </p:notesMasterIdLst>
  <p:sldIdLst>
    <p:sldId id="2942" r:id="rId2"/>
    <p:sldId id="2925" r:id="rId3"/>
    <p:sldId id="2926" r:id="rId4"/>
    <p:sldId id="2927" r:id="rId5"/>
    <p:sldId id="2940" r:id="rId6"/>
    <p:sldId id="2941" r:id="rId7"/>
    <p:sldId id="2939" r:id="rId8"/>
    <p:sldId id="2943" r:id="rId9"/>
    <p:sldId id="2937" r:id="rId10"/>
    <p:sldId id="2938" r:id="rId11"/>
  </p:sldIdLst>
  <p:sldSz cx="9144000" cy="5143500" type="screen16x9"/>
  <p:notesSz cx="6858000" cy="9144000"/>
  <p:defaultTextStyle>
    <a:defPPr>
      <a:defRPr lang="ru-RU"/>
    </a:defPPr>
    <a:lvl1pPr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71475" indent="85725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744538" indent="169863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117600" indent="254000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490663" indent="338138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1651F6"/>
    <a:srgbClr val="663300"/>
    <a:srgbClr val="083ED6"/>
    <a:srgbClr val="264B70"/>
    <a:srgbClr val="204176"/>
    <a:srgbClr val="FF0000"/>
    <a:srgbClr val="20389C"/>
    <a:srgbClr val="204D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9" autoAdjust="0"/>
    <p:restoredTop sz="97988" autoAdjust="0"/>
  </p:normalViewPr>
  <p:slideViewPr>
    <p:cSldViewPr>
      <p:cViewPr>
        <p:scale>
          <a:sx n="100" d="100"/>
          <a:sy n="100" d="100"/>
        </p:scale>
        <p:origin x="-2316" y="-1020"/>
      </p:cViewPr>
      <p:guideLst>
        <p:guide orient="horz" pos="1620"/>
        <p:guide orient="horz" pos="1621"/>
        <p:guide pos="288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45532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A8941E3-6017-4590-BBE4-5375E27A7BE0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45532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3B96EC4-472C-4B14-91C4-D8DC09337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44538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71475" algn="l" defTabSz="744538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44538" algn="l" defTabSz="744538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17600" algn="l" defTabSz="744538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90663" algn="l" defTabSz="744538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63818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36559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09333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82092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7" y="2914992"/>
            <a:ext cx="6400801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1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4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5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57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48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4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3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92BEA5F-AC9E-4735-863D-B3204F42042E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9E70950-697F-45FE-8DD5-9669B51B0D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F1CED8F-490C-4435-85F9-87A10638BAE5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BF1D28F-63F6-4230-903A-E93B71449C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741" y="205979"/>
            <a:ext cx="2057401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4" y="205979"/>
            <a:ext cx="6019799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CEC8C75-3852-4F09-8C28-6EE8247111C9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972B741-89D1-4C87-A868-97653DD76F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E033B1A-D8EC-460F-BC1C-756CFE536A0C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25D47DC2-059B-4651-80F2-F9F697C3A1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519"/>
            <a:ext cx="7772400" cy="102155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6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914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82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7434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6579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95725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3486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7401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1316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D6C9BE-A6FF-4FE6-A192-EEED5D303E48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AE56519-6CE3-41D9-A87F-F332A857C5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539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542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D605BA3-4A02-4BC1-9490-4EFD3006ABCE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3C9F5D03-2C62-486C-ACF4-0E0D78DDE8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391444" indent="0">
              <a:buNone/>
              <a:defRPr sz="1700" b="1"/>
            </a:lvl2pPr>
            <a:lvl3pPr marL="782891" indent="0">
              <a:buNone/>
              <a:defRPr sz="1600" b="1"/>
            </a:lvl3pPr>
            <a:lvl4pPr marL="1174341" indent="0">
              <a:buNone/>
              <a:defRPr sz="1400" b="1"/>
            </a:lvl4pPr>
            <a:lvl5pPr marL="1565799" indent="0">
              <a:buNone/>
              <a:defRPr sz="1400" b="1"/>
            </a:lvl5pPr>
            <a:lvl6pPr marL="1957252" indent="0">
              <a:buNone/>
              <a:defRPr sz="1400" b="1"/>
            </a:lvl6pPr>
            <a:lvl7pPr marL="2348696" indent="0">
              <a:buNone/>
              <a:defRPr sz="1400" b="1"/>
            </a:lvl7pPr>
            <a:lvl8pPr marL="2740143" indent="0">
              <a:buNone/>
              <a:defRPr sz="1400" b="1"/>
            </a:lvl8pPr>
            <a:lvl9pPr marL="313160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7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391444" indent="0">
              <a:buNone/>
              <a:defRPr sz="1700" b="1"/>
            </a:lvl2pPr>
            <a:lvl3pPr marL="782891" indent="0">
              <a:buNone/>
              <a:defRPr sz="1600" b="1"/>
            </a:lvl3pPr>
            <a:lvl4pPr marL="1174341" indent="0">
              <a:buNone/>
              <a:defRPr sz="1400" b="1"/>
            </a:lvl4pPr>
            <a:lvl5pPr marL="1565799" indent="0">
              <a:buNone/>
              <a:defRPr sz="1400" b="1"/>
            </a:lvl5pPr>
            <a:lvl6pPr marL="1957252" indent="0">
              <a:buNone/>
              <a:defRPr sz="1400" b="1"/>
            </a:lvl6pPr>
            <a:lvl7pPr marL="2348696" indent="0">
              <a:buNone/>
              <a:defRPr sz="1400" b="1"/>
            </a:lvl7pPr>
            <a:lvl8pPr marL="2740143" indent="0">
              <a:buNone/>
              <a:defRPr sz="1400" b="1"/>
            </a:lvl8pPr>
            <a:lvl9pPr marL="313160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7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29C9D8-0386-44F0-B4B7-177B62767B3E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F2DEA55-436D-431C-8F4A-10B2200B90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E0160A0-2696-4ABF-9980-99F9B00FCC0A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784E42C-6A8F-440C-BBEA-E88640AFA3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13888F8-3FBF-403E-8C20-65A0C1A72AF1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EF9EA340-C4F1-4422-8A6D-AC6AB6D425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89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66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391444" indent="0">
              <a:buNone/>
              <a:defRPr sz="1100"/>
            </a:lvl2pPr>
            <a:lvl3pPr marL="782891" indent="0">
              <a:buNone/>
              <a:defRPr sz="1000"/>
            </a:lvl3pPr>
            <a:lvl4pPr marL="1174341" indent="0">
              <a:buNone/>
              <a:defRPr sz="800"/>
            </a:lvl4pPr>
            <a:lvl5pPr marL="1565799" indent="0">
              <a:buNone/>
              <a:defRPr sz="800"/>
            </a:lvl5pPr>
            <a:lvl6pPr marL="1957252" indent="0">
              <a:buNone/>
              <a:defRPr sz="800"/>
            </a:lvl6pPr>
            <a:lvl7pPr marL="2348696" indent="0">
              <a:buNone/>
              <a:defRPr sz="800"/>
            </a:lvl7pPr>
            <a:lvl8pPr marL="2740143" indent="0">
              <a:buNone/>
              <a:defRPr sz="800"/>
            </a:lvl8pPr>
            <a:lvl9pPr marL="31316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F6E25FC-F271-472C-AEAB-AF7030243931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598A6C3E-EE35-41E1-AACC-8A48A549B9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3600793"/>
            <a:ext cx="5486400" cy="425053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391444" indent="0">
              <a:buNone/>
              <a:defRPr sz="2500"/>
            </a:lvl2pPr>
            <a:lvl3pPr marL="782891" indent="0">
              <a:buNone/>
              <a:defRPr sz="2200"/>
            </a:lvl3pPr>
            <a:lvl4pPr marL="1174341" indent="0">
              <a:buNone/>
              <a:defRPr sz="1700"/>
            </a:lvl4pPr>
            <a:lvl5pPr marL="1565799" indent="0">
              <a:buNone/>
              <a:defRPr sz="1700"/>
            </a:lvl5pPr>
            <a:lvl6pPr marL="1957252" indent="0">
              <a:buNone/>
              <a:defRPr sz="1700"/>
            </a:lvl6pPr>
            <a:lvl7pPr marL="2348696" indent="0">
              <a:buNone/>
              <a:defRPr sz="1700"/>
            </a:lvl7pPr>
            <a:lvl8pPr marL="2740143" indent="0">
              <a:buNone/>
              <a:defRPr sz="1700"/>
            </a:lvl8pPr>
            <a:lvl9pPr marL="3131600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391444" indent="0">
              <a:buNone/>
              <a:defRPr sz="1100"/>
            </a:lvl2pPr>
            <a:lvl3pPr marL="782891" indent="0">
              <a:buNone/>
              <a:defRPr sz="1000"/>
            </a:lvl3pPr>
            <a:lvl4pPr marL="1174341" indent="0">
              <a:buNone/>
              <a:defRPr sz="800"/>
            </a:lvl4pPr>
            <a:lvl5pPr marL="1565799" indent="0">
              <a:buNone/>
              <a:defRPr sz="800"/>
            </a:lvl5pPr>
            <a:lvl6pPr marL="1957252" indent="0">
              <a:buNone/>
              <a:defRPr sz="800"/>
            </a:lvl6pPr>
            <a:lvl7pPr marL="2348696" indent="0">
              <a:buNone/>
              <a:defRPr sz="800"/>
            </a:lvl7pPr>
            <a:lvl8pPr marL="2740143" indent="0">
              <a:buNone/>
              <a:defRPr sz="800"/>
            </a:lvl8pPr>
            <a:lvl9pPr marL="31316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2393E81-296E-4487-B3D0-6A5A1B9C3CDE}" type="datetimeFigureOut">
              <a:rPr lang="ru-RU"/>
              <a:pPr>
                <a:defRPr/>
              </a:pPr>
              <a:t>30.09.25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045481E9-DE62-4CD2-981A-6A99F6BEAB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24" tIns="39113" rIns="78224" bIns="39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28CD81B-1F0D-4A5F-B761-AC1B8D351B41}" type="datetimeFigureOut">
              <a:rPr lang="ru-RU"/>
              <a:pPr/>
              <a:t>30.09.25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F9EEBE5-3FE4-46A8-B489-9F24D7752D9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6" r:id="rId1"/>
    <p:sldLayoutId id="2147485017" r:id="rId2"/>
    <p:sldLayoutId id="2147485018" r:id="rId3"/>
    <p:sldLayoutId id="2147485019" r:id="rId4"/>
    <p:sldLayoutId id="2147485020" r:id="rId5"/>
    <p:sldLayoutId id="2147485021" r:id="rId6"/>
    <p:sldLayoutId id="2147485022" r:id="rId7"/>
    <p:sldLayoutId id="2147485023" r:id="rId8"/>
    <p:sldLayoutId id="2147485024" r:id="rId9"/>
    <p:sldLayoutId id="2147485025" r:id="rId10"/>
    <p:sldLayoutId id="2147485026" r:id="rId11"/>
  </p:sldLayoutIdLst>
  <p:txStyles>
    <p:titleStyle>
      <a:lvl1pPr algn="ctr" defTabSz="779463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337838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675664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013518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351341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92100" indent="-292100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3413" indent="-2428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76313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425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950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152972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21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5872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27323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444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82891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74341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65799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252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48696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0143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1600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mchs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gps.ru/" TargetMode="External"/><Relationship Id="rId4" Type="http://schemas.openxmlformats.org/officeDocument/2006/relationships/hyperlink" Target="https://uigps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4763" y="-1588"/>
            <a:ext cx="9148763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46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31748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pic>
        <p:nvPicPr>
          <p:cNvPr id="31751" name="Рисунок 2"/>
          <p:cNvPicPr>
            <a:picLocks noChangeAspect="1"/>
          </p:cNvPicPr>
          <p:nvPr/>
        </p:nvPicPr>
        <p:blipFill>
          <a:blip r:embed="rId3"/>
          <a:srcRect b="13174"/>
          <a:stretch>
            <a:fillRect/>
          </a:stretch>
        </p:blipFill>
        <p:spPr bwMode="auto">
          <a:xfrm>
            <a:off x="0" y="1058863"/>
            <a:ext cx="9144000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62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5364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155575" y="1058863"/>
            <a:ext cx="9144000" cy="7937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5367" name="Прямоугольник 7"/>
          <p:cNvSpPr>
            <a:spLocks noChangeArrowheads="1"/>
          </p:cNvSpPr>
          <p:nvPr/>
        </p:nvSpPr>
        <p:spPr bwMode="auto">
          <a:xfrm>
            <a:off x="357188" y="714375"/>
            <a:ext cx="8281987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Академия Государственной противопожарной службы МЧС России (г. Москва) </a:t>
            </a:r>
          </a:p>
          <a:p>
            <a:pPr algn="just">
              <a:tabLst>
                <a:tab pos="539750" algn="l"/>
              </a:tabLst>
            </a:pP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сайт-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https://edufire37.ru/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Академия гражданской защиты МЧС России (Московская область, г. Химки) </a:t>
            </a: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3"/>
              </a:rPr>
              <a:t>https://amchs.ru/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Уральский институт Государственной противопожарной службы МЧС России </a:t>
            </a: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(г. Екатеринбург)</a:t>
            </a:r>
            <a:endParaRPr lang="en-US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4"/>
              </a:rPr>
              <a:t>https://uigps.ru/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Санкт-Петербургский университет Государственной противопожарной службы МЧС России (г. Санкт-Петербург) </a:t>
            </a: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5"/>
              </a:rPr>
              <a:t>https://igps.ru/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Ивановская пожарно-спасательная академия ГПС МЧС России (г. Иваново) </a:t>
            </a:r>
          </a:p>
          <a:p>
            <a:pPr algn="just">
              <a:tabLst>
                <a:tab pos="539750" algn="l"/>
              </a:tabLst>
            </a:pP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сайт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https://academygps.ru/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5368" name="Прямоугольник 9"/>
          <p:cNvSpPr>
            <a:spLocks noChangeArrowheads="1"/>
          </p:cNvSpPr>
          <p:nvPr/>
        </p:nvSpPr>
        <p:spPr bwMode="auto">
          <a:xfrm>
            <a:off x="400050" y="431323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	Основным направлением деятельности являются подготовка специалистов в области пожарной безопасности, защиты населения и территорий РФ от чрезвычайных ситуаций, судебно-экспертной деятельности государственного и муниципального управления.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410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7412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7415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Академия Государственной противопожарной службы МЧС России (г. Москва)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741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720725"/>
            <a:ext cx="56896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58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9460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9463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Академия гражданской защиты МЧС России (Московская область, г. Химки) </a:t>
            </a:r>
          </a:p>
          <a:p>
            <a:pPr algn="just">
              <a:tabLst>
                <a:tab pos="539750" algn="l"/>
              </a:tabLst>
            </a:pPr>
            <a:endParaRPr lang="ru-RU" sz="160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946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720725"/>
            <a:ext cx="5472113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6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1508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1511" name="Прямоугольник 7"/>
          <p:cNvSpPr>
            <a:spLocks noChangeArrowheads="1"/>
          </p:cNvSpPr>
          <p:nvPr/>
        </p:nvSpPr>
        <p:spPr bwMode="auto">
          <a:xfrm>
            <a:off x="493713" y="445293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Уральский институт Государственной противопожарной службы МЧС России </a:t>
            </a:r>
          </a:p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(г. Екатеринбург)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151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700088"/>
            <a:ext cx="5545137" cy="374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554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3556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3559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Санкт-Петербургский университет Государственной противопожарной службы МЧС России (г. Санкт-Петербург) 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356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0863" y="714375"/>
            <a:ext cx="5235575" cy="372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02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5604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5607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Ивановская пожарно-спасательная академия ГПС МЧС России (г. Иваново)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560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720725"/>
            <a:ext cx="52578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0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  <a:endParaRPr lang="ru-RU" altLang="ru-RU" dirty="0">
              <a:solidFill>
                <a:prstClr val="white"/>
              </a:solidFill>
              <a:latin typeface="Arial" pitchFamily="34" charset="0"/>
            </a:endParaRPr>
          </a:p>
        </p:txBody>
      </p:sp>
      <p:cxnSp>
        <p:nvCxnSpPr>
          <p:cNvPr id="27652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pic>
        <p:nvPicPr>
          <p:cNvPr id="2765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754063"/>
            <a:ext cx="831691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698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9700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9703" name="Прямоугольник 7"/>
          <p:cNvSpPr>
            <a:spLocks noChangeArrowheads="1"/>
          </p:cNvSpPr>
          <p:nvPr/>
        </p:nvSpPr>
        <p:spPr bwMode="auto">
          <a:xfrm>
            <a:off x="393700" y="1131888"/>
            <a:ext cx="8280400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Для поступления на очную форму обучения необходимо обратиться в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пожарно-спасательную часть в Вашем городе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</a:p>
          <a:p>
            <a:pPr algn="ctr">
              <a:tabLst>
                <a:tab pos="539750" algn="l"/>
              </a:tabLst>
            </a:pP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по адресу: г. Нурлат, ул. им. Р.С. Хамадеева, дом № 17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 предоставить следующие документы: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Паспорт гражданина Российской Федерации;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Оценочную ведомость за первое полугодие (справка из образовательного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учреждения) или документ о среднем профессиональном образовании;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Характеристику с места учебы;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Удостоверение гражданина, подлежащего призыву на военную службу или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военный билет;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Документы, подтверждающие льготы, установленные законодательством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Российской Федерации (если такие имеются);</a:t>
            </a:r>
          </a:p>
          <a:p>
            <a:pPr algn="just">
              <a:tabLst>
                <a:tab pos="539750" algn="l"/>
              </a:tabLst>
            </a:pPr>
            <a:r>
              <a:rPr lang="ru-RU" sz="1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lang="ru-RU" sz="16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Медицинская карта.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40118</TotalTime>
  <Words>240</Words>
  <Application>Microsoft Office PowerPoint</Application>
  <PresentationFormat>Экран (16:9)</PresentationFormat>
  <Paragraphs>43</Paragraphs>
  <Slides>10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10</vt:i4>
      </vt:variant>
    </vt:vector>
  </HeadingPairs>
  <TitlesOfParts>
    <vt:vector size="26" baseType="lpstr">
      <vt:lpstr>Calibri</vt:lpstr>
      <vt:lpstr>Arial</vt:lpstr>
      <vt:lpstr>Times New Roman</vt:lpstr>
      <vt:lpstr>Wingdings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ВНИИПО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123</cp:lastModifiedBy>
  <cp:revision>4377</cp:revision>
  <dcterms:created xsi:type="dcterms:W3CDTF">2016-03-10T11:15:22Z</dcterms:created>
  <dcterms:modified xsi:type="dcterms:W3CDTF">2025-09-30T07:09:53Z</dcterms:modified>
</cp:coreProperties>
</file>